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17" autoAdjust="0"/>
    <p:restoredTop sz="94660"/>
  </p:normalViewPr>
  <p:slideViewPr>
    <p:cSldViewPr>
      <p:cViewPr>
        <p:scale>
          <a:sx n="100" d="100"/>
          <a:sy n="100" d="100"/>
        </p:scale>
        <p:origin x="-212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2810C5-2374-4DFE-992E-A10725D99AE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0E88D0-6F9C-4CC4-A6B2-9B2EEC810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857628"/>
            <a:ext cx="8715436" cy="1199704"/>
          </a:xfrm>
        </p:spPr>
        <p:txBody>
          <a:bodyPr>
            <a:normAutofit fontScale="7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Методический семинар</a:t>
            </a:r>
          </a:p>
          <a:p>
            <a:r>
              <a:rPr lang="ru-RU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09.02.2017.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l"/>
            <a:r>
              <a:rPr lang="ru-RU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МБОУ ДО «ДДТ»</a:t>
            </a:r>
          </a:p>
          <a:p>
            <a:pPr algn="l"/>
            <a:r>
              <a:rPr lang="ru-RU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МАРИИНСК </a:t>
            </a:r>
            <a:endParaRPr lang="ru-RU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«Мастер-класс как эффективная форма демонстрации оригинальных </a:t>
            </a:r>
            <a:b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методов и приёмов </a:t>
            </a:r>
            <a:b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педагогического мастерства».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48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Картинки по запросу МАСТЕР-КЛАСС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3889" t="10156" r="18750" b="10547"/>
          <a:stretch>
            <a:fillRect/>
          </a:stretch>
        </p:blipFill>
        <p:spPr bwMode="auto">
          <a:xfrm>
            <a:off x="4143372" y="2500306"/>
            <a:ext cx="4062428" cy="393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Разработка, оформление и проведение мастер-класса.    </a:t>
            </a:r>
            <a:r>
              <a:rPr lang="ru-RU" sz="24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400" b="1" i="1" cap="all" dirty="0" err="1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Шишлянникова</a:t>
            </a:r>
            <a:r>
              <a:rPr lang="ru-RU" sz="2400" b="1" i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Н.Н., </a:t>
            </a:r>
            <a:r>
              <a:rPr lang="ru-RU" sz="20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методист МБОУ ДО «ДДТ»</a:t>
            </a:r>
            <a:r>
              <a:rPr lang="ru-RU" sz="24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r>
              <a:rPr lang="ru-RU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>
              <a:buNone/>
            </a:pPr>
            <a:endParaRPr lang="ru-RU" b="1" cap="all" dirty="0" smtClean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Педагогический мастер-класс "Нетрадиционные техники рисования    в развитии воображения младших школьников".                    </a:t>
            </a:r>
          </a:p>
          <a:p>
            <a:pPr>
              <a:buNone/>
            </a:pPr>
            <a:r>
              <a:rPr lang="ru-RU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24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400" b="1" i="1" cap="all" dirty="0" err="1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Подберезина</a:t>
            </a:r>
            <a:r>
              <a:rPr lang="ru-RU" sz="2400" b="1" i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М.Г., </a:t>
            </a:r>
            <a:r>
              <a:rPr lang="ru-RU" sz="2000" b="1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педагог дополнительного образования МБОУ ДО «ДДТ»)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Программа семинара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Мастер-класс – это одна из форм повышения квалификации педагогов, это локальная технология трансляции педагогического опыта, демонстрирующая конкретный методический прием или метод, методику преподавания, технологию обучения и воспитания.</a:t>
            </a:r>
          </a:p>
          <a:p>
            <a:pPr>
              <a:buNone/>
            </a:pPr>
            <a:endParaRPr lang="ru-RU" sz="28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Целью мастер-класса является ретрансляция уникального преподавательского опыта, передача руководителем мастер-класса его участникам «инновационных продуктов», полученных в результате творческой, экспериментальной деятельности педагога, проводящего мастер-класс.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Цель мастер-класса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Картинки по запросу мастер-класс учителей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2976" y="214290"/>
            <a:ext cx="952496" cy="10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 профессионального общения,    самореализации и стимулирования роста творческого потенциала педагогов;</a:t>
            </a:r>
          </a:p>
          <a:p>
            <a:pPr>
              <a:buNone/>
            </a:pPr>
            <a:endParaRPr lang="ru-RU" sz="22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профессионального мастерства и квалификации участников;</a:t>
            </a:r>
          </a:p>
          <a:p>
            <a:pPr>
              <a:buNone/>
            </a:pPr>
            <a:endParaRPr lang="ru-RU" sz="22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распространение передового  педагогического опыта;</a:t>
            </a:r>
          </a:p>
          <a:p>
            <a:pPr>
              <a:buNone/>
            </a:pPr>
            <a:endParaRPr lang="ru-RU" sz="22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новых технологий обучения и воспитания.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Основные задачи мастер-класса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 descr="Похожее изображение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1" y="142852"/>
            <a:ext cx="10715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обзор актуальных проблем и технологий,</a:t>
            </a:r>
          </a:p>
          <a:p>
            <a:pPr lvl="0" fontAlgn="base">
              <a:buNone/>
            </a:pPr>
            <a:endParaRPr lang="ru-RU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fontAlgn="base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различные аспекты и приемы использования технологий,</a:t>
            </a:r>
          </a:p>
          <a:p>
            <a:pPr lvl="0" fontAlgn="base">
              <a:buNone/>
            </a:pPr>
            <a:endParaRPr lang="ru-RU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авторские методы применения технологий на практике и др.</a:t>
            </a:r>
            <a:endParaRPr lang="ru-RU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Тематика мастер-классов включает в себя: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изучают отдельные формы и методы работы, которые использует в своей деятельности педагог-мастер;</a:t>
            </a:r>
          </a:p>
          <a:p>
            <a:pPr lvl="0">
              <a:buNone/>
            </a:pPr>
            <a:endParaRPr lang="ru-RU" sz="2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fontAlgn="base"/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участвуют в обсуждении полученных результатов;</a:t>
            </a:r>
          </a:p>
          <a:p>
            <a:pPr lvl="0" fontAlgn="base">
              <a:buNone/>
            </a:pPr>
            <a:endParaRPr lang="ru-RU" sz="2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fontAlgn="base"/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задают вопросы, получают консультации;</a:t>
            </a:r>
          </a:p>
          <a:p>
            <a:pPr lvl="0" fontAlgn="base">
              <a:buNone/>
            </a:pPr>
            <a:endParaRPr lang="ru-RU" sz="2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fontAlgn="base"/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предлагают для обсуждения собственные проблемы, вопросы, разработки;</a:t>
            </a:r>
          </a:p>
          <a:p>
            <a:pPr lvl="0" fontAlgn="base">
              <a:buNone/>
            </a:pPr>
            <a:endParaRPr lang="ru-RU" sz="2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fontAlgn="base"/>
            <a:r>
              <a:rPr lang="ru-RU" sz="2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высказывают свои предложения по решению обсуждаемых проблем.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310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ходе мастер-класса участники: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и по запросу мастер-класс учител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150019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1. 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Старайтесь говорить не громко и не тихо, но внятно и с разными интонациями (не монотонно).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Сами говорите так,  чтобы слышали все в зале. Контролируйте силу своего голоса. </a:t>
            </a:r>
          </a:p>
          <a:p>
            <a:pPr>
              <a:buNone/>
            </a:pP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Нельзя весь мастер-класс читать лекцию.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Не превращайте мастер-класс только в игру. Одна форма работы на мастер-классе неприемлема.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Проявляйте специфику предмета, чтобы был понятен предмет преподавания.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Используйте новые информационные технологии, только если они органично входят в вашу идею мастер-класса.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 Не добивайтесь долго того ответа, который вам нужен. А если получили его раньше — не продолжайте двигаться в эту сторону.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Старайтесь показывать не только себя, но и участников мастер-класса.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9. Не бойтесь задавать трудные вопросы.</a:t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 Проведите в конце краткий анализ занятия с участниками.</a:t>
            </a:r>
          </a:p>
          <a:p>
            <a:pPr>
              <a:buNone/>
            </a:pP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>
              <a:buNone/>
            </a:pPr>
            <a:r>
              <a:rPr lang="ru-RU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b="1" i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Артур Викторович Заруба</a:t>
            </a:r>
            <a:r>
              <a:rPr lang="ru-RU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кандидат педагогических наук)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Рекомендации</a:t>
            </a:r>
            <a:br>
              <a:rPr lang="ru-RU" sz="270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проведению мастер-класса: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3375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 Помните, что если вы хотите учить других, то необходимо постоянно учиться самому. Только практическая деятельность и работа над собой помогут научиться хорошо говорить и передавать свои знания и умения другим.</a:t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Только тогда поверят мастеру, если он живо и убежденно говорит о собственном выборе, о собственной стратегии деятельности.</a:t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Когда говорите, помните тему мастер-класса и не отходите от нее далеко. Имейте при себе план-конспект, и если забыли мысль, не стесняясь, посмотрите в него и продолжайте свое выступление. Это лучше, чем «искать нужные слова» или же «заполнять паузу».</a:t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 Учитесь управлять аудиторией. Не давайте ей увлечь себя. Владейте всегда собой, будьте тверды и спокойны, тогда вы будете «держать» слушателей в своих руках.</a:t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5) Приводите в своей речи побольше фактов, примеров из собственной деятельности, поменьше употребляйте общих, ничего не значащих фраз.</a:t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6) Не прерывайте спрашивающего, дайте ему высказаться, внимательно наблюдайте за ним, для того чтобы обдумать и дать исчерпывающий ответ. Если вы не знаете, что ответить, стоит в этом признаться, пояснив свою позицию.</a:t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9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7) Никогда не говорите слишком долго. Для успешного проведения мастер-класса важно создать ситуацию взаимодействия с аудиторией, совместного творчества, деятельности.</a:t>
            </a:r>
          </a:p>
          <a:p>
            <a:pPr algn="r">
              <a:buNone/>
            </a:pPr>
            <a:r>
              <a:rPr lang="ru-RU" sz="2900" b="1" i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(Артур Викторович Заруба, </a:t>
            </a:r>
            <a:r>
              <a:rPr lang="ru-RU" sz="29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кандидат педагогических наук)</a:t>
            </a:r>
            <a:endParaRPr lang="ru-RU" sz="29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4378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 успешного проведения мастер-класса полезно следовать следующим советам: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Картинки по запросу мастер-класс учител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15716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и по запросу мастер-класс учител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64" y="357166"/>
            <a:ext cx="15716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Презентативность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Выраженность инновационной идеи, уровень ее </a:t>
            </a:r>
            <a:r>
              <a:rPr lang="ru-RU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представленности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культура презентации идеи, популярность идеи в педагогике, методике и практике образования.</a:t>
            </a:r>
          </a:p>
          <a:p>
            <a:pPr lvl="0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Эксклюзивность. 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Ярко выраженная индивидуальность (масштаб и уровень реализации идеи). Выбор, полнота и оригинальность решения инновационных идей.</a:t>
            </a:r>
          </a:p>
          <a:p>
            <a:pPr lvl="0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Прогрессивность. 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Актуальность и научность содержания и приемов обучения, наличие новых идей, выходящих за рамки стандарта и соответствующих тенденциям современного образования и методике обучения предмета; способность не только к методическому, но и к научному обобщению опыта.</a:t>
            </a:r>
          </a:p>
          <a:p>
            <a:pPr lvl="0"/>
            <a:r>
              <a:rPr lang="ru-RU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Мотивированность</a:t>
            </a:r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Наличие приемов и условий мотивации, включение каждого в активную творческую деятельность по созданию нового продукта деятельности на занятии.</a:t>
            </a:r>
          </a:p>
          <a:p>
            <a:pPr lvl="0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Оптимальность. 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Достаточность используемых средств на занятии, их сочетание, связь с целью и результатом (промежуточным и конечным)</a:t>
            </a:r>
          </a:p>
          <a:p>
            <a:pPr lvl="0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Эффективность. 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Результативность, полученная для каждого участника мастер-класса. Каков эффект развития? Что это дает конкретно участникам? Умение адекватно проанализировать результаты своей деятельности.</a:t>
            </a:r>
          </a:p>
          <a:p>
            <a:pPr lvl="0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Технологичность. 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Четкий алгоритм занятия (фазы, этапы, процедуры), наличие оригинальных приемов актуализации, </a:t>
            </a:r>
            <a:r>
              <a:rPr lang="ru-RU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проблематизации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(“разрыва”), приемов поиска и открытия, удивления, озарения, рефлексии (самоанализа, </a:t>
            </a:r>
            <a:r>
              <a:rPr lang="ru-RU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самокоррекции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).</a:t>
            </a:r>
          </a:p>
          <a:p>
            <a:pPr lvl="0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Артистичность. 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Возвышенный стиль, способность к импровизации, степень воздействия на аудиторию, степень готовности к распространению и популяризации своего опыта.</a:t>
            </a:r>
          </a:p>
          <a:p>
            <a:pPr lvl="0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Общая культура. </a:t>
            </a:r>
            <a:r>
              <a:rPr lang="ru-RU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Эрудиция, нестандартность мышления, стиль общения, культура интерпретации своего опыта.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Критерии подготовки и проведения</a:t>
            </a:r>
            <a:br>
              <a:rPr lang="ru-RU" sz="28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мастер-класса</a:t>
            </a:r>
            <a:endParaRPr lang="ru-RU" sz="2800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308</TotalTime>
  <Words>244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«Мастер-класс как эффективная форма демонстрации оригинальных  методов и приёмов  педагогического мастерства».</vt:lpstr>
      <vt:lpstr>Программа семинара</vt:lpstr>
      <vt:lpstr>Цель мастер-класса</vt:lpstr>
      <vt:lpstr>Основные задачи мастер-класса</vt:lpstr>
      <vt:lpstr>Тематика мастер-классов включает в себя: </vt:lpstr>
      <vt:lpstr> В ходе мастер-класса участники: </vt:lpstr>
      <vt:lpstr>Рекомендации  по проведению мастер-класса: </vt:lpstr>
      <vt:lpstr>Для успешного проведения мастер-класса полезно следовать следующим советам: </vt:lpstr>
      <vt:lpstr>Критерии подготовки и проведения  мастер-класса</vt:lpstr>
      <vt:lpstr>Слайд 10</vt:lpstr>
    </vt:vector>
  </TitlesOfParts>
  <Company>моудод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оформление и проведнеие мастер-класса</dc:title>
  <dc:creator>метод</dc:creator>
  <cp:lastModifiedBy>322</cp:lastModifiedBy>
  <cp:revision>39</cp:revision>
  <dcterms:created xsi:type="dcterms:W3CDTF">2015-10-30T06:21:28Z</dcterms:created>
  <dcterms:modified xsi:type="dcterms:W3CDTF">2017-02-09T07:22:12Z</dcterms:modified>
</cp:coreProperties>
</file>